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</p:sldMasterIdLst>
  <p:sldIdLst>
    <p:sldId id="256" r:id="rId2"/>
  </p:sldIdLst>
  <p:sldSz cx="7559675" cy="10691813"/>
  <p:notesSz cx="6858000" cy="9144000"/>
  <p:defaultTextStyle>
    <a:defPPr>
      <a:defRPr lang="nl-NL"/>
    </a:defPPr>
    <a:lvl1pPr marL="0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6"/>
    <p:restoredTop sz="94689"/>
  </p:normalViewPr>
  <p:slideViewPr>
    <p:cSldViewPr snapToGrid="0" snapToObjects="1">
      <p:cViewPr varScale="1">
        <p:scale>
          <a:sx n="79" d="100"/>
          <a:sy n="79" d="100"/>
        </p:scale>
        <p:origin x="3472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#hartvoorcum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>
            <a:extLst>
              <a:ext uri="{FF2B5EF4-FFF2-40B4-BE49-F238E27FC236}">
                <a16:creationId xmlns:a16="http://schemas.microsoft.com/office/drawing/2014/main" id="{761F6A3C-A287-3C4E-8288-F14F9CBAF03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4" y="-3040"/>
            <a:ext cx="7557527" cy="10694853"/>
          </a:xfrm>
          <a:prstGeom prst="rect">
            <a:avLst/>
          </a:prstGeom>
        </p:spPr>
      </p:pic>
      <p:sp>
        <p:nvSpPr>
          <p:cNvPr id="9" name="Picture Placeholder 1">
            <a:extLst>
              <a:ext uri="{FF2B5EF4-FFF2-40B4-BE49-F238E27FC236}">
                <a16:creationId xmlns:a16="http://schemas.microsoft.com/office/drawing/2014/main" id="{BBFBD087-0E65-964C-8FE9-3487BFA9205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335025" y="1298448"/>
            <a:ext cx="1805770" cy="2090928"/>
          </a:xfrm>
          <a:solidFill>
            <a:srgbClr val="FF0000"/>
          </a:solidFill>
        </p:spPr>
      </p:sp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6CD9BEF6-567C-3B41-951F-DE14017EF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9703" y="7478346"/>
            <a:ext cx="3583578" cy="6350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10385C"/>
                </a:solidFill>
              </a:defRPr>
            </a:lvl1pPr>
          </a:lstStyle>
          <a:p>
            <a:r>
              <a:rPr lang="nl-NL" dirty="0"/>
              <a:t>Tekststijl van het model bewerken
Tweede niveau</a:t>
            </a:r>
          </a:p>
        </p:txBody>
      </p:sp>
      <p:sp>
        <p:nvSpPr>
          <p:cNvPr id="10" name="Tijdelijke aanduiding voor inhoud 2">
            <a:extLst>
              <a:ext uri="{FF2B5EF4-FFF2-40B4-BE49-F238E27FC236}">
                <a16:creationId xmlns:a16="http://schemas.microsoft.com/office/drawing/2014/main" id="{C98128CC-3474-894F-9E25-B1854440A76A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609703" y="8155488"/>
            <a:ext cx="3583578" cy="97693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10385C"/>
                </a:solidFill>
              </a:defRPr>
            </a:lvl1pPr>
          </a:lstStyle>
          <a:p>
            <a:r>
              <a:rPr lang="nl-NL" dirty="0"/>
              <a:t>Tekststijl van het model bewerken
Tweede niveau</a:t>
            </a:r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1AB6D23F-5D39-0341-98CC-2075CBBC9D81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609703" y="9163199"/>
            <a:ext cx="3583578" cy="460697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10385C"/>
                </a:solidFill>
              </a:defRPr>
            </a:lvl1pPr>
          </a:lstStyle>
          <a:p>
            <a:r>
              <a:rPr lang="nl-NL" dirty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767344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389BB-85B2-7146-8CC8-E9C4A02DBC55}" type="datetimeFigureOut">
              <a:rPr lang="nl-NL" smtClean="0"/>
              <a:t>13-02-2024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2A494-76F7-1642-B798-C8249FE608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3571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F0642764-AE1B-5648-9623-75BFF895D7C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D7784741-7679-F241-A010-8808891842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7536AA4B-9687-C44A-B837-F3FD6946DAB4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44A42E3-F7BF-1449-915D-D747582DF59F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2345218"/>
      </p:ext>
    </p:extLst>
  </p:cSld>
  <p:clrMapOvr>
    <a:masterClrMapping/>
  </p:clrMapOvr>
</p:sld>
</file>

<file path=ppt/theme/theme1.xml><?xml version="1.0" encoding="utf-8"?>
<a:theme xmlns:a="http://schemas.openxmlformats.org/drawingml/2006/main" name="Cumel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0</Words>
  <Application>Microsoft Macintosh PowerPoint</Application>
  <PresentationFormat>Aangepast</PresentationFormat>
  <Paragraphs>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Cumela</vt:lpstr>
      <vt:lpstr>PowerPoint-presentatie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Microsoft Office User</dc:creator>
  <cp:lastModifiedBy>Microsoft Office User</cp:lastModifiedBy>
  <cp:revision>7</cp:revision>
  <dcterms:created xsi:type="dcterms:W3CDTF">2024-02-13T14:41:13Z</dcterms:created>
  <dcterms:modified xsi:type="dcterms:W3CDTF">2024-02-13T15:19:57Z</dcterms:modified>
</cp:coreProperties>
</file>