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10691813" cy="1511935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038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6"/>
    <p:restoredTop sz="96503"/>
  </p:normalViewPr>
  <p:slideViewPr>
    <p:cSldViewPr snapToGrid="0" snapToObjects="1">
      <p:cViewPr varScale="1">
        <p:scale>
          <a:sx n="59" d="100"/>
          <a:sy n="59" d="100"/>
        </p:scale>
        <p:origin x="3360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#hartvoorcum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>
            <a:extLst>
              <a:ext uri="{FF2B5EF4-FFF2-40B4-BE49-F238E27FC236}">
                <a16:creationId xmlns:a16="http://schemas.microsoft.com/office/drawing/2014/main" id="{5886203C-34BC-D849-B451-7EC3EB59A0E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8593"/>
            <a:ext cx="10691812" cy="15110757"/>
          </a:xfrm>
          <a:prstGeom prst="rect">
            <a:avLst/>
          </a:prstGeom>
        </p:spPr>
      </p:pic>
      <p:sp>
        <p:nvSpPr>
          <p:cNvPr id="9" name="Tijdelijke aanduiding voor afbeelding 3">
            <a:extLst>
              <a:ext uri="{FF2B5EF4-FFF2-40B4-BE49-F238E27FC236}">
                <a16:creationId xmlns:a16="http://schemas.microsoft.com/office/drawing/2014/main" id="{FEEC22D5-25DD-0D46-AF56-1A8E8E741B9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870284" y="1856009"/>
            <a:ext cx="2578148" cy="2954888"/>
          </a:xfrm>
          <a:solidFill>
            <a:srgbClr val="FF0000"/>
          </a:solidFill>
        </p:spPr>
      </p:sp>
      <p:sp>
        <p:nvSpPr>
          <p:cNvPr id="7" name="Tijdelijke aanduiding voor inhoud 2">
            <a:extLst>
              <a:ext uri="{FF2B5EF4-FFF2-40B4-BE49-F238E27FC236}">
                <a16:creationId xmlns:a16="http://schemas.microsoft.com/office/drawing/2014/main" id="{76175DE8-110D-0744-97EB-B8EE271895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6542" y="10572065"/>
            <a:ext cx="5214257" cy="955371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rgbClr val="10385C"/>
                </a:solidFill>
              </a:defRPr>
            </a:lvl1pPr>
          </a:lstStyle>
          <a:p>
            <a:r>
              <a:rPr lang="nl-NL" dirty="0"/>
              <a:t>Tekststijl van het model bewerken
Tweede niveau</a:t>
            </a:r>
          </a:p>
        </p:txBody>
      </p:sp>
      <p:sp>
        <p:nvSpPr>
          <p:cNvPr id="10" name="Tijdelijke aanduiding voor inhoud 2">
            <a:extLst>
              <a:ext uri="{FF2B5EF4-FFF2-40B4-BE49-F238E27FC236}">
                <a16:creationId xmlns:a16="http://schemas.microsoft.com/office/drawing/2014/main" id="{60994B3D-401C-7543-9A39-4DE417FC86D8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4996542" y="11561415"/>
            <a:ext cx="5214257" cy="1390087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rgbClr val="10385C"/>
                </a:solidFill>
              </a:defRPr>
            </a:lvl1pPr>
          </a:lstStyle>
          <a:p>
            <a:r>
              <a:rPr lang="nl-NL" dirty="0"/>
              <a:t>Tekststijl van het model bewerken
Tweede niveau</a:t>
            </a:r>
          </a:p>
        </p:txBody>
      </p:sp>
      <p:sp>
        <p:nvSpPr>
          <p:cNvPr id="11" name="Tijdelijke aanduiding voor inhoud 2">
            <a:extLst>
              <a:ext uri="{FF2B5EF4-FFF2-40B4-BE49-F238E27FC236}">
                <a16:creationId xmlns:a16="http://schemas.microsoft.com/office/drawing/2014/main" id="{1C28C14C-1BF6-7248-A407-B44295AF18D7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4996542" y="12970490"/>
            <a:ext cx="5214257" cy="460697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rgbClr val="10385C"/>
                </a:solidFill>
              </a:defRPr>
            </a:lvl1pPr>
          </a:lstStyle>
          <a:p>
            <a:r>
              <a:rPr lang="nl-NL" dirty="0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2382818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421BF4-6364-0E4D-89CA-4753E6D00D2A}" type="datetimeFigureOut">
              <a:rPr lang="nl-NL" smtClean="0"/>
              <a:t>13-02-2024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7486C2-2447-C446-98F3-17253051794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30769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D190D353-0FBC-AA44-B86E-5D2FA970C20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054AE7D1-6566-434E-9196-29E3C8AA65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05BC610-3BDB-C145-AAD1-9A1F9B3E35FA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76D72912-C545-B940-AA80-83A164CBA0A6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3419906"/>
      </p:ext>
    </p:extLst>
  </p:cSld>
  <p:clrMapOvr>
    <a:masterClrMapping/>
  </p:clrMapOvr>
</p:sld>
</file>

<file path=ppt/theme/theme1.xml><?xml version="1.0" encoding="utf-8"?>
<a:theme xmlns:a="http://schemas.openxmlformats.org/drawingml/2006/main" name="Cumel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0</Words>
  <Application>Microsoft Macintosh PowerPoint</Application>
  <PresentationFormat>Aangepast</PresentationFormat>
  <Paragraphs>0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Cumela</vt:lpstr>
      <vt:lpstr>PowerPoint-presentatie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Microsoft Office User</dc:creator>
  <cp:lastModifiedBy>Microsoft Office User</cp:lastModifiedBy>
  <cp:revision>11</cp:revision>
  <dcterms:created xsi:type="dcterms:W3CDTF">2024-02-13T14:45:55Z</dcterms:created>
  <dcterms:modified xsi:type="dcterms:W3CDTF">2024-02-13T15:20:53Z</dcterms:modified>
</cp:coreProperties>
</file>