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5240000" cy="15240000"/>
  <p:notesSz cx="15240000" cy="15240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/>
    <p:restoredTop sz="94689"/>
  </p:normalViewPr>
  <p:slideViewPr>
    <p:cSldViewPr>
      <p:cViewPr varScale="1">
        <p:scale>
          <a:sx n="55" d="100"/>
          <a:sy n="55" d="100"/>
        </p:scale>
        <p:origin x="2712" y="2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#hartvoorcumel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FF9A3353-1B64-5443-8784-8CEAFC09F4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40000" cy="15240000"/>
          </a:xfrm>
          <a:prstGeom prst="rect">
            <a:avLst/>
          </a:prstGeom>
        </p:spPr>
      </p:pic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2316E6C6-6EAE-9F4F-9C69-05EB7E956F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67000" y="3124200"/>
            <a:ext cx="3657600" cy="4191000"/>
          </a:xfrm>
          <a:prstGeom prst="rect">
            <a:avLst/>
          </a:prstGeom>
          <a:solidFill>
            <a:srgbClr val="FF0000"/>
          </a:solidFill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#hartvoorcumel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3F56159E-D011-BF48-B821-1AD244D695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240000" cy="15240000"/>
          </a:xfrm>
          <a:prstGeom prst="rect">
            <a:avLst/>
          </a:prstGeom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FB65E74B-DBFC-CA4C-B6F6-4AE797B35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0" y="3124200"/>
            <a:ext cx="7010400" cy="28009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90000"/>
              </a:lnSpc>
              <a:buNone/>
              <a:defRPr sz="3200">
                <a:solidFill>
                  <a:srgbClr val="10385C"/>
                </a:solidFill>
              </a:defRPr>
            </a:lvl1pPr>
          </a:lstStyle>
          <a:p>
            <a:r>
              <a:rPr lang="nl-NL" dirty="0"/>
              <a:t>Tekststijl van het model bewerken
Tweede niveau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4E5783B6-C54C-4442-935F-D2482D2710E5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315200" y="5925113"/>
            <a:ext cx="7010400" cy="48190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90000"/>
              </a:lnSpc>
              <a:buNone/>
              <a:defRPr sz="3200">
                <a:solidFill>
                  <a:srgbClr val="10385C"/>
                </a:solidFill>
              </a:defRPr>
            </a:lvl1pPr>
          </a:lstStyle>
          <a:p>
            <a:r>
              <a:rPr lang="nl-NL" dirty="0"/>
              <a:t>Tekststijl van het model bewerken
Tweede niveau</a:t>
            </a: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FC13925F-B65D-904A-859A-749440E4A9D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315200" y="10591800"/>
            <a:ext cx="7010400" cy="1371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200000"/>
              </a:lnSpc>
              <a:buNone/>
              <a:defRPr sz="3200">
                <a:solidFill>
                  <a:srgbClr val="10385C"/>
                </a:solidFill>
              </a:defRPr>
            </a:lvl1pPr>
          </a:lstStyle>
          <a:p>
            <a:r>
              <a:rPr lang="nl-NL" dirty="0"/>
              <a:t>Tekststijl van het model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8E932B13-5D93-D844-8D25-1629F302F4C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jdelijke aanduiding voor inhoud 25">
            <a:extLst>
              <a:ext uri="{FF2B5EF4-FFF2-40B4-BE49-F238E27FC236}">
                <a16:creationId xmlns:a16="http://schemas.microsoft.com/office/drawing/2014/main" id="{DA84A502-EE23-3B48-9230-1F421E28F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inhoud 26">
            <a:extLst>
              <a:ext uri="{FF2B5EF4-FFF2-40B4-BE49-F238E27FC236}">
                <a16:creationId xmlns:a16="http://schemas.microsoft.com/office/drawing/2014/main" id="{29B7AA00-1909-8B43-95BA-BFF42BF71E61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8" name="Tijdelijke aanduiding voor inhoud 27">
            <a:extLst>
              <a:ext uri="{FF2B5EF4-FFF2-40B4-BE49-F238E27FC236}">
                <a16:creationId xmlns:a16="http://schemas.microsoft.com/office/drawing/2014/main" id="{1C876236-A1E9-1847-93AE-5538013A526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me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0</Words>
  <Application>Microsoft Macintosh PowerPoint</Application>
  <PresentationFormat>Aangepast</PresentationFormat>
  <Paragraphs>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4" baseType="lpstr">
      <vt:lpstr>Calibri</vt:lpstr>
      <vt:lpstr>Cumela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CUM079HartvoorCumela-Instagram-1200x1200px-V2</dc:title>
  <cp:lastModifiedBy>Microsoft Office User</cp:lastModifiedBy>
  <cp:revision>5</cp:revision>
  <dcterms:created xsi:type="dcterms:W3CDTF">2024-02-13T15:12:42Z</dcterms:created>
  <dcterms:modified xsi:type="dcterms:W3CDTF">2024-02-13T15:19:19Z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2024-02-13T00:00:00Z</vt:filetime>
  </property>
  <property fmtid="{D5CDD505-2E9C-101B-9397-08002B2CF9AE}" pid="3" name="Creator">
    <vt:lpwstr>Adobe Illustrator 27.9 (Macintosh)</vt:lpwstr>
  </property>
  <property fmtid="{D5CDD505-2E9C-101B-9397-08002B2CF9AE}" pid="4" name="CreatorVersion">
    <vt:lpwstr>21.0.0</vt:lpwstr>
  </property>
  <property fmtid="{D5CDD505-2E9C-101B-9397-08002B2CF9AE}" pid="5" name="LastSaved">
    <vt:filetime>2024-02-13T00:00:00Z</vt:filetime>
  </property>
  <property fmtid="{D5CDD505-2E9C-101B-9397-08002B2CF9AE}" pid="6" name="Producer">
    <vt:lpwstr>Adobe PDF library 17.00</vt:lpwstr>
  </property>
</Properties>
</file>