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240000" cy="7975600"/>
  <p:notesSz cx="15240000" cy="7975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89"/>
  </p:normalViewPr>
  <p:slideViewPr>
    <p:cSldViewPr>
      <p:cViewPr varScale="1">
        <p:scale>
          <a:sx n="106" d="100"/>
          <a:sy n="106" d="100"/>
        </p:scale>
        <p:origin x="24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hartvoorcum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7CC3EBE5-568E-014F-9C0C-7317EE9F82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0" cy="7975600"/>
          </a:xfrm>
          <a:prstGeom prst="rect">
            <a:avLst/>
          </a:prstGeom>
        </p:spPr>
      </p:pic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313BE609-8E69-D34A-831D-E6592741CE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81200" y="1701800"/>
            <a:ext cx="2667000" cy="3048000"/>
          </a:xfrm>
          <a:prstGeom prst="rect">
            <a:avLst/>
          </a:prstGeom>
          <a:solidFill>
            <a:srgbClr val="FF0000"/>
          </a:solidFill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275F5B2-3393-4E43-8ACA-F70CCD7004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Cume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Cumela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CUM079HartvoorCumela-FB-LinkedIn-1200x628px-V2B</dc:title>
  <cp:lastModifiedBy>Microsoft Office User</cp:lastModifiedBy>
  <cp:revision>6</cp:revision>
  <dcterms:created xsi:type="dcterms:W3CDTF">2024-02-13T15:05:18Z</dcterms:created>
  <dcterms:modified xsi:type="dcterms:W3CDTF">2024-02-13T15:20:35Z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2024-02-13T00:00:00Z</vt:filetime>
  </property>
  <property fmtid="{D5CDD505-2E9C-101B-9397-08002B2CF9AE}" pid="3" name="Creator">
    <vt:lpwstr>Adobe Illustrator 27.9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2024-02-13T00:00:00Z</vt:filetime>
  </property>
  <property fmtid="{D5CDD505-2E9C-101B-9397-08002B2CF9AE}" pid="6" name="Producer">
    <vt:lpwstr>Adobe PDF library 17.00</vt:lpwstr>
  </property>
</Properties>
</file>